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0287000" cy="18288000"/>
  <p:notesSz cx="18288000" cy="10287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Hero • 9:16.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Hero • 1:1.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Roar close-up • 9:16.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Roar close-up • 1:1.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Wings low-angle • 9:16.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Wings low-angle • 1:1.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0E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828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0E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828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0E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828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0E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828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0E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828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0E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828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Obsidian Roar — Rồng dung nham</dc:title>
  <dc:subject>PptxGenJS Presentation</dc:subject>
  <dc:creator>PptxGenJS</dc:creator>
  <cp:lastModifiedBy>PptxGenJS</cp:lastModifiedBy>
  <cp:revision>1</cp:revision>
  <dcterms:created xsi:type="dcterms:W3CDTF">2026-09-13T16:14:06Z</dcterms:created>
  <dcterms:modified xsi:type="dcterms:W3CDTF">2026-09-13T16:14:06Z</dcterms:modified>
</cp:coreProperties>
</file>