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5240000" cy="14859000"/>
  <p:notesSz cx="14859000" cy="15240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00 — All 20 concepts.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09 — Dialogue.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10 — Ribbon S.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11 — Northstar.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12 — Modular D.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13 — Portal.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14 — Co-create.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15 — Studio Tile.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16 — Prism.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17 — Signal.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18 — Weave.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01 — Open D.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19 — Seed.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20 — Forward.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02 — Twin Studio.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03 — Orbit.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04 — Fold.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05 — Pixel Bloom.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06 — DS Ligature.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07 — Aperture.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 Studio AI: 08 — Canvas Corners. Structured components rendered as an image.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5240000" cy="1485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DesignStudioAI — 20 Logo Concepts</dc:title>
  <dc:subject>PptxGenJS Presentation</dc:subject>
  <dc:creator>PptxGenJS</dc:creator>
  <cp:lastModifiedBy>PptxGenJS</cp:lastModifiedBy>
  <cp:revision>1</cp:revision>
  <dcterms:created xsi:type="dcterms:W3CDTF">2026-09-12T10:42:11Z</dcterms:created>
  <dcterms:modified xsi:type="dcterms:W3CDTF">2026-09-12T10:42:11Z</dcterms:modified>
</cp:coreProperties>
</file>